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2" r:id="rId3"/>
    <p:sldId id="260" r:id="rId4"/>
    <p:sldId id="261" r:id="rId5"/>
    <p:sldId id="259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72" r:id="rId23"/>
    <p:sldId id="270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1"/>
    <p:restoredTop sz="96296"/>
  </p:normalViewPr>
  <p:slideViewPr>
    <p:cSldViewPr snapToGrid="0">
      <p:cViewPr>
        <p:scale>
          <a:sx n="94" d="100"/>
          <a:sy n="94" d="100"/>
        </p:scale>
        <p:origin x="14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Progression of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9.sv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5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7.svg"/><Relationship Id="rId7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svg"/><Relationship Id="rId7" Type="http://schemas.openxmlformats.org/officeDocument/2006/relationships/image" Target="../media/image39.png"/><Relationship Id="rId12" Type="http://schemas.openxmlformats.org/officeDocument/2006/relationships/image" Target="../media/image2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20.png"/><Relationship Id="rId5" Type="http://schemas.openxmlformats.org/officeDocument/2006/relationships/image" Target="../media/image37.svg"/><Relationship Id="rId10" Type="http://schemas.openxmlformats.org/officeDocument/2006/relationships/image" Target="../media/image19.svg"/><Relationship Id="rId4" Type="http://schemas.openxmlformats.org/officeDocument/2006/relationships/image" Target="../media/image3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19.svg"/><Relationship Id="rId5" Type="http://schemas.openxmlformats.org/officeDocument/2006/relationships/image" Target="../media/image37.svg"/><Relationship Id="rId10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FBDF460-8E9C-A91D-6ACB-64EF322C5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34" b="123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8B346-01F4-4700-41E6-170F83287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Reconstruction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2632F-3887-A80A-C9F5-EBD4C3ECA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Goal: </a:t>
            </a:r>
            <a:r>
              <a:rPr lang="en-US" b="0" i="0" u="none" strike="noStrike">
                <a:solidFill>
                  <a:srgbClr val="FFFFFF"/>
                </a:solidFill>
                <a:effectLst/>
                <a:latin typeface="-apple-system"/>
              </a:rPr>
              <a:t>Given a coded image, (1) can we recover/reconstruct the image, and (2) can we recover the decoding pattern?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1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69D7-8322-1F55-8789-57E0A624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 we reconstruct the unrecognizable images?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CEC94B-9407-41AE-EC06-526677C63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3" y="1675227"/>
            <a:ext cx="8967754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F85D3-E173-FE57-0AA2-C7A390B44832}"/>
              </a:ext>
            </a:extLst>
          </p:cNvPr>
          <p:cNvSpPr txBox="1"/>
          <p:nvPr/>
        </p:nvSpPr>
        <p:spPr>
          <a:xfrm>
            <a:off x="935015" y="2108272"/>
            <a:ext cx="677108" cy="98360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D0A50-AE73-DC33-751E-FA0E6551C2A0}"/>
              </a:ext>
            </a:extLst>
          </p:cNvPr>
          <p:cNvSpPr txBox="1"/>
          <p:nvPr/>
        </p:nvSpPr>
        <p:spPr>
          <a:xfrm>
            <a:off x="935015" y="4549907"/>
            <a:ext cx="677108" cy="11246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88971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75C7-DA85-245C-0665-10A6E4B3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B47C82D-5AC1-3AF2-5C23-0384D44651F0}"/>
              </a:ext>
            </a:extLst>
          </p:cNvPr>
          <p:cNvSpPr/>
          <p:nvPr/>
        </p:nvSpPr>
        <p:spPr>
          <a:xfrm>
            <a:off x="1938155" y="3164348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ED6ACD-088E-291E-B8D2-75854A1D3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5254638" y="2098548"/>
            <a:ext cx="2681949" cy="2660904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BCD6FD-02C8-2B52-9369-9693277A6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-65801" y="2328130"/>
            <a:ext cx="2680902" cy="2659866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AFFF785-6E71-161A-963E-C2F1BFDD3522}"/>
              </a:ext>
            </a:extLst>
          </p:cNvPr>
          <p:cNvSpPr>
            <a:spLocks noChangeAspect="1"/>
          </p:cNvSpPr>
          <p:nvPr/>
        </p:nvSpPr>
        <p:spPr>
          <a:xfrm>
            <a:off x="2825087" y="2181727"/>
            <a:ext cx="2584160" cy="25795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50EB8557-CA31-E7D6-BEA4-6330F635CFD4}"/>
              </a:ext>
            </a:extLst>
          </p:cNvPr>
          <p:cNvSpPr/>
          <p:nvPr/>
        </p:nvSpPr>
        <p:spPr>
          <a:xfrm>
            <a:off x="5042364" y="3241407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BA50D0-5EC4-CE8B-D397-7C35E51150D7}"/>
              </a:ext>
            </a:extLst>
          </p:cNvPr>
          <p:cNvSpPr/>
          <p:nvPr/>
        </p:nvSpPr>
        <p:spPr>
          <a:xfrm>
            <a:off x="7936587" y="5776631"/>
            <a:ext cx="218364" cy="218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DB2D6-40A0-23DD-7F25-977937D1E9A7}"/>
              </a:ext>
            </a:extLst>
          </p:cNvPr>
          <p:cNvSpPr txBox="1"/>
          <p:nvPr/>
        </p:nvSpPr>
        <p:spPr>
          <a:xfrm>
            <a:off x="8154951" y="5701147"/>
            <a:ext cx="22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+ sigmoid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1EE2D-889E-A2A3-C8B8-10F99C074796}"/>
              </a:ext>
            </a:extLst>
          </p:cNvPr>
          <p:cNvSpPr txBox="1"/>
          <p:nvPr/>
        </p:nvSpPr>
        <p:spPr>
          <a:xfrm>
            <a:off x="409433" y="574570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9F70C2-47CA-5D4F-96BD-0E8BD3424A0D}"/>
              </a:ext>
            </a:extLst>
          </p:cNvPr>
          <p:cNvSpPr txBox="1"/>
          <p:nvPr/>
        </p:nvSpPr>
        <p:spPr>
          <a:xfrm>
            <a:off x="3182203" y="574570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10BC6D-11B2-271F-ED14-AAF45C7FA7CD}"/>
              </a:ext>
            </a:extLst>
          </p:cNvPr>
          <p:cNvSpPr txBox="1"/>
          <p:nvPr/>
        </p:nvSpPr>
        <p:spPr>
          <a:xfrm>
            <a:off x="6005546" y="574570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30E75-3E7E-3E42-A974-63CF266A1E44}"/>
              </a:ext>
            </a:extLst>
          </p:cNvPr>
          <p:cNvSpPr txBox="1"/>
          <p:nvPr/>
        </p:nvSpPr>
        <p:spPr>
          <a:xfrm>
            <a:off x="8045769" y="1690688"/>
            <a:ext cx="3855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7179B6-4312-8E36-FC34-6E49215C6475}"/>
              </a:ext>
            </a:extLst>
          </p:cNvPr>
          <p:cNvCxnSpPr/>
          <p:nvPr/>
        </p:nvCxnSpPr>
        <p:spPr>
          <a:xfrm>
            <a:off x="682388" y="1364777"/>
            <a:ext cx="574570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2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8D8E-5936-E75C-9F10-39E57EAF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to reconstruct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1BD37-781D-AF83-4117-51AD248C5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MNIST</a:t>
            </a:r>
          </a:p>
          <a:p>
            <a:pPr lvl="1"/>
            <a:r>
              <a:rPr lang="en-US" dirty="0"/>
              <a:t>60,000 encoded images for training</a:t>
            </a:r>
          </a:p>
          <a:p>
            <a:pPr lvl="1"/>
            <a:r>
              <a:rPr lang="en-US" dirty="0"/>
              <a:t>10,000 encoded images for testing</a:t>
            </a:r>
          </a:p>
          <a:p>
            <a:pPr lvl="1"/>
            <a:endParaRPr lang="en-US" dirty="0"/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Epochs: 200</a:t>
            </a:r>
          </a:p>
          <a:p>
            <a:pPr lvl="1"/>
            <a:r>
              <a:rPr lang="en-US" dirty="0"/>
              <a:t>Loss: MSE</a:t>
            </a:r>
          </a:p>
          <a:p>
            <a:pPr lvl="1"/>
            <a:r>
              <a:rPr lang="en-US" dirty="0"/>
              <a:t>Optimizer: Adam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BEF106-9A2A-E001-64FA-310A91CC691D}"/>
              </a:ext>
            </a:extLst>
          </p:cNvPr>
          <p:cNvCxnSpPr/>
          <p:nvPr/>
        </p:nvCxnSpPr>
        <p:spPr>
          <a:xfrm>
            <a:off x="682388" y="1364777"/>
            <a:ext cx="574570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0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6D98A06-67D0-4BDF-12A8-7F6D6964C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72175"/>
            <a:ext cx="7357281" cy="5885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E1BA3-9882-FC78-CE20-DAD6C471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Training Loss: Training could have stopped before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0ACE6C-E120-D828-C62B-58DB0CB55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4741" y="1739418"/>
            <a:ext cx="5181600" cy="4351338"/>
          </a:xfrm>
        </p:spPr>
        <p:txBody>
          <a:bodyPr/>
          <a:lstStyle/>
          <a:p>
            <a:r>
              <a:rPr lang="en-US" dirty="0"/>
              <a:t>MSE plateaus at approx. 0.174 – 0.176 starting at epoch 30</a:t>
            </a:r>
          </a:p>
          <a:p>
            <a:r>
              <a:rPr lang="en-US" dirty="0"/>
              <a:t>Kept training to (hopefully) get better weights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AA78D5-9C95-E352-15F0-C5436253AC7E}"/>
              </a:ext>
            </a:extLst>
          </p:cNvPr>
          <p:cNvCxnSpPr/>
          <p:nvPr/>
        </p:nvCxnSpPr>
        <p:spPr>
          <a:xfrm>
            <a:off x="682388" y="1364777"/>
            <a:ext cx="574570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53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484E-68EA-46F0-2765-4C47805C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results: examples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88D3988-9854-5D14-22A6-891E8C9E97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958C30-685F-3A80-A85C-6A9B2053CD63}"/>
              </a:ext>
            </a:extLst>
          </p:cNvPr>
          <p:cNvCxnSpPr/>
          <p:nvPr/>
        </p:nvCxnSpPr>
        <p:spPr>
          <a:xfrm>
            <a:off x="682388" y="1364777"/>
            <a:ext cx="574570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4AB559-1C2F-AE95-1D2F-B87E109799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17879" y="681037"/>
            <a:ext cx="9265445" cy="6176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C97DD-C158-76BA-951E-6A75B7EC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scores for test set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D1911E-9917-122C-5990-AA90DC192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Mean: 0.028930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3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6EBD-144F-3A32-AD2F-F8C54FED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F383-4725-301B-D34B-324BA31526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0BCA7-48F8-C543-3F89-8011908615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674311D-39D4-CA71-A0B1-246DD697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11" y="73120"/>
            <a:ext cx="9629633" cy="64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84C2-340C-D4B9-869F-A83A6690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we find the decoder?</a:t>
            </a:r>
          </a:p>
        </p:txBody>
      </p:sp>
      <p:pic>
        <p:nvPicPr>
          <p:cNvPr id="9" name="Content Placeholder 8" descr="Qr code&#10;&#10;Description automatically generated">
            <a:extLst>
              <a:ext uri="{FF2B5EF4-FFF2-40B4-BE49-F238E27FC236}">
                <a16:creationId xmlns:a16="http://schemas.microsoft.com/office/drawing/2014/main" id="{8A064743-4C11-04B9-D69D-240490C2D2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645626" cy="4430417"/>
          </a:xfr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7D61E0A1-A2BC-8A86-E18D-153F48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4" y="1690688"/>
            <a:ext cx="6149000" cy="4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1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DF74-30DB-E656-9DE7-BEFB294A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Model’s initial weights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C611575-C25A-F93E-799F-AD5760EA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9" y="1825625"/>
            <a:ext cx="3718075" cy="38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4E84-7EEF-6C4A-A3DF-179AE83E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7F1655-2368-24E4-7CCC-039E5E32B875}"/>
              </a:ext>
            </a:extLst>
          </p:cNvPr>
          <p:cNvGrpSpPr/>
          <p:nvPr/>
        </p:nvGrpSpPr>
        <p:grpSpPr>
          <a:xfrm>
            <a:off x="0" y="0"/>
            <a:ext cx="12401400" cy="6858001"/>
            <a:chOff x="0" y="0"/>
            <a:chExt cx="12401400" cy="6858001"/>
          </a:xfrm>
        </p:grpSpPr>
        <p:pic>
          <p:nvPicPr>
            <p:cNvPr id="36" name="Picture 35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07E74E11-75EC-923F-F8CE-F5DCB8917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57601"/>
              <a:ext cx="3200400" cy="32004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0D8E313-9F67-8F5D-8927-E5433866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00400" cy="3200400"/>
            </a:xfrm>
            <a:prstGeom prst="rect">
              <a:avLst/>
            </a:prstGeom>
          </p:spPr>
        </p:pic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35A44EA-53A1-3BCD-0865-2BD842E11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0577" y="0"/>
              <a:ext cx="3200400" cy="3200400"/>
            </a:xfrm>
            <a:prstGeom prst="rect">
              <a:avLst/>
            </a:prstGeom>
          </p:spPr>
        </p:pic>
        <p:pic>
          <p:nvPicPr>
            <p:cNvPr id="8" name="Picture 7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429BF802-7889-D977-8BA9-162B0DC9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5789" y="0"/>
              <a:ext cx="3200400" cy="3200400"/>
            </a:xfrm>
            <a:prstGeom prst="rect">
              <a:avLst/>
            </a:prstGeom>
          </p:spPr>
        </p:pic>
        <p:pic>
          <p:nvPicPr>
            <p:cNvPr id="10" name="Picture 9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6A776738-0333-1862-3768-BAB4D867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1000" y="0"/>
              <a:ext cx="3200400" cy="3200400"/>
            </a:xfrm>
            <a:prstGeom prst="rect">
              <a:avLst/>
            </a:prstGeom>
          </p:spPr>
        </p:pic>
        <p:pic>
          <p:nvPicPr>
            <p:cNvPr id="22" name="Picture 21" descr="Chart, treemap chart&#10;&#10;Description automatically generated">
              <a:extLst>
                <a:ext uri="{FF2B5EF4-FFF2-40B4-BE49-F238E27FC236}">
                  <a16:creationId xmlns:a16="http://schemas.microsoft.com/office/drawing/2014/main" id="{02C970D5-93A2-D823-CB29-CEBFE868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5789" y="3657601"/>
              <a:ext cx="3200400" cy="3200400"/>
            </a:xfrm>
            <a:prstGeom prst="rect">
              <a:avLst/>
            </a:prstGeom>
          </p:spPr>
        </p:pic>
        <p:pic>
          <p:nvPicPr>
            <p:cNvPr id="24" name="Picture 23" descr="Treemap chart&#10;&#10;Description automatically generated">
              <a:extLst>
                <a:ext uri="{FF2B5EF4-FFF2-40B4-BE49-F238E27FC236}">
                  <a16:creationId xmlns:a16="http://schemas.microsoft.com/office/drawing/2014/main" id="{3DA08D7B-6B4C-B81C-B5FA-4ECD40283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0577" y="3657601"/>
              <a:ext cx="3200400" cy="3200400"/>
            </a:xfrm>
            <a:prstGeom prst="rect">
              <a:avLst/>
            </a:prstGeom>
          </p:spPr>
        </p:pic>
        <p:pic>
          <p:nvPicPr>
            <p:cNvPr id="26" name="Picture 25" descr="Chart, treemap chart&#10;&#10;Description automatically generated">
              <a:extLst>
                <a:ext uri="{FF2B5EF4-FFF2-40B4-BE49-F238E27FC236}">
                  <a16:creationId xmlns:a16="http://schemas.microsoft.com/office/drawing/2014/main" id="{53B39888-918D-C05C-B2E6-531F4A8A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1000" y="3657601"/>
              <a:ext cx="3200400" cy="3200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391524-A450-4E62-DED0-7FE9EB0D92DA}"/>
                </a:ext>
              </a:extLst>
            </p:cNvPr>
            <p:cNvSpPr txBox="1"/>
            <p:nvPr/>
          </p:nvSpPr>
          <p:spPr>
            <a:xfrm>
              <a:off x="829454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 epochs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F55A6B-07EC-95ED-46BA-6687933BCD78}"/>
                </a:ext>
              </a:extLst>
            </p:cNvPr>
            <p:cNvSpPr txBox="1"/>
            <p:nvPr/>
          </p:nvSpPr>
          <p:spPr>
            <a:xfrm>
              <a:off x="3920031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 epochs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6AC3CC-1B90-7492-7D3F-E90B2562BFEC}"/>
                </a:ext>
              </a:extLst>
            </p:cNvPr>
            <p:cNvSpPr txBox="1"/>
            <p:nvPr/>
          </p:nvSpPr>
          <p:spPr>
            <a:xfrm>
              <a:off x="6975243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 epochs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0B2866-45A9-8934-B247-7275B29DD75C}"/>
                </a:ext>
              </a:extLst>
            </p:cNvPr>
            <p:cNvSpPr txBox="1"/>
            <p:nvPr/>
          </p:nvSpPr>
          <p:spPr>
            <a:xfrm>
              <a:off x="10030454" y="0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 epochs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68E928-D925-285F-B902-FFF1B49C6A50}"/>
                </a:ext>
              </a:extLst>
            </p:cNvPr>
            <p:cNvSpPr txBox="1"/>
            <p:nvPr/>
          </p:nvSpPr>
          <p:spPr>
            <a:xfrm>
              <a:off x="829454" y="360112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 epochs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4F0A9B-4670-348D-8C44-970E92B6D82F}"/>
                </a:ext>
              </a:extLst>
            </p:cNvPr>
            <p:cNvSpPr txBox="1"/>
            <p:nvPr/>
          </p:nvSpPr>
          <p:spPr>
            <a:xfrm>
              <a:off x="3861522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epochs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B92BE2-FE0F-582E-AFC3-DC829040BE51}"/>
                </a:ext>
              </a:extLst>
            </p:cNvPr>
            <p:cNvSpPr txBox="1"/>
            <p:nvPr/>
          </p:nvSpPr>
          <p:spPr>
            <a:xfrm>
              <a:off x="6975243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150 epochs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82E5E9-990C-8C0D-E4C4-0B3524742D0D}"/>
                </a:ext>
              </a:extLst>
            </p:cNvPr>
            <p:cNvSpPr txBox="1"/>
            <p:nvPr/>
          </p:nvSpPr>
          <p:spPr>
            <a:xfrm>
              <a:off x="10030454" y="36011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 epochs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55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E7A4-C7BE-98E7-E962-957DBFFA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</TotalTime>
  <Words>232</Words>
  <Application>Microsoft Macintosh PowerPoint</Application>
  <PresentationFormat>Widescreen</PresentationFormat>
  <Paragraphs>87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Cambria Math</vt:lpstr>
      <vt:lpstr>Office Theme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Task</vt:lpstr>
      <vt:lpstr>Can we reconstruct the unrecognizable images?</vt:lpstr>
      <vt:lpstr>Model Architecture</vt:lpstr>
      <vt:lpstr>Training to reconstruct </vt:lpstr>
      <vt:lpstr>Training Loss: Training could have stopped before</vt:lpstr>
      <vt:lpstr>Reconstruction results: examples</vt:lpstr>
      <vt:lpstr>MSE scores for test set</vt:lpstr>
      <vt:lpstr>PowerPoint Presentation</vt:lpstr>
      <vt:lpstr>Did we find the decoder?</vt:lpstr>
      <vt:lpstr>Model’s initial weights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5</cp:revision>
  <dcterms:created xsi:type="dcterms:W3CDTF">2022-12-07T17:24:20Z</dcterms:created>
  <dcterms:modified xsi:type="dcterms:W3CDTF">2023-03-14T20:14:29Z</dcterms:modified>
</cp:coreProperties>
</file>